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2" Type="http://schemas.openxmlformats.org/officeDocument/2006/relationships/hyperlink" Target="https://postupi.online/specialnost/29.03.05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458850" cy="278608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ранней профориентации обучающихся</a:t>
            </a:r>
            <a:b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Муниципальном учреждении дополнительного образования детей  «Дворец творчества детей и молодёжи» Ковровского района. 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6400800" cy="209756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Коллектив </a:t>
            </a:r>
          </a:p>
          <a:p>
            <a:r>
              <a:rPr lang="ru-RU" sz="4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Азбука шитья</a:t>
            </a:r>
            <a:r>
              <a:rPr lang="ru-RU" sz="4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478634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«Сделанная своими руками вещь - ценнее десятка проектов и презентаций. Когда-то в школах устраивали ситцевые балы, на которые девочки приходили в сшитых ими платьях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24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Семенихин, автор пособия для учителей "Изготовление инструментов в школьных мастерских"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:\РАБОТА 2014 - 2015\ФОТО-ВИДЕО\53. Экзамен НПП\IMG_5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714356"/>
            <a:ext cx="3378348" cy="5591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020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50006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предлагаем школам нашего района работу на основе сетевого взаимодействия и приглашаем учеников с 8 класса познакомиться с профессией, которая наиболее востребована в нашей местности - «Швея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Учащиеся, которые заинтересовались этой специальностью, имеют возможность глубоко изучить её на занятиях групп «Азбука шитья». И после курса обучения  получить СВИДЕТЕЛЬСТВО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обучении.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\Desktop\Новая папка\Фото с телефона\DSC0117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14942" y="1571612"/>
            <a:ext cx="3714776" cy="3634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2664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750" y="584538"/>
            <a:ext cx="8419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контроля качества знаний и умений воспитанниц в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проводится свой профессиональный  конкурс «На пороге  профессии», который проходит два раза в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\Desktop\дипломы ПП 2019\Мыльник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013" y="2601893"/>
            <a:ext cx="2838601" cy="3987778"/>
          </a:xfrm>
          <a:prstGeom prst="rect">
            <a:avLst/>
          </a:prstGeom>
          <a:noFill/>
        </p:spPr>
      </p:pic>
      <p:pic>
        <p:nvPicPr>
          <p:cNvPr id="4" name="Picture 3" descr="C:\Users\USER\Desktop\дипломы ПП 2019\Прохор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5725" y="2601893"/>
            <a:ext cx="2840606" cy="39970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35420" y="2035582"/>
            <a:ext cx="7779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конкурса обучающиеся награждаются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дипломами.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6864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971" y="307539"/>
            <a:ext cx="85816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усиления социальной адаптации профориентационной направленности обучения в программу включены экскурсии на швейные предприятия, где учащихся знакомят со структурой предприятий, основными этапами производственного процесса, оборудованием, условиями труда и отдыха рабочих, их рационализаторской и изобретательской деятельностью.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4518236" cy="3388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23554" name="Picture 2" descr="K:\работа 2021-22\фото\фото Сударь\IMG_20220217_1350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862"/>
          <a:stretch/>
        </p:blipFill>
        <p:spPr bwMode="auto">
          <a:xfrm>
            <a:off x="3733520" y="3804744"/>
            <a:ext cx="5074148" cy="305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3715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Работа 2018-19\Дипломы\благодарность П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846" y="2063634"/>
            <a:ext cx="3166299" cy="4358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" y="306951"/>
            <a:ext cx="81928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работы нашего объединения у нас сложились добрые отношения с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ОГУСО «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Ковровский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социальный приют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и подростков «Воробышек».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наши учащиеся, зная об этом сотрудничестве, намеренно отшивают изделия для этого учреждения. Назвали мы этот волонтёрский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-  «Ателье добрых дел». </a:t>
            </a:r>
          </a:p>
        </p:txBody>
      </p:sp>
      <p:pic>
        <p:nvPicPr>
          <p:cNvPr id="1032" name="Picture 8" descr="http://www.kovrov-city.ru/news/images/big/18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08" y="3869122"/>
            <a:ext cx="3333750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altay/374295/2a0000015b95a898b16642d0cc48904fb80a/X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6" y="2063634"/>
            <a:ext cx="3525065" cy="1982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1601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626" y="198817"/>
            <a:ext cx="4156843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выпускницы могут продолжить обучение в учебных заведениях по профилю: </a:t>
            </a:r>
          </a:p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Государственное бюджетное профессиональное образовательное учреждение Владимирской области</a:t>
            </a:r>
          </a:p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«Ковровский транспортный колледж»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05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Специальность 29.02.10 - Конструирование, моделирование и технология изделий легкой промышленности (по видам)</a:t>
            </a:r>
            <a:r>
              <a:rPr lang="ru-RU" sz="105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050" dirty="0">
                <a:solidFill>
                  <a:schemeClr val="tx2"/>
                </a:solidFill>
              </a:rPr>
              <a:t> </a:t>
            </a:r>
            <a:r>
              <a:rPr lang="ru-RU" sz="1050" i="1" dirty="0">
                <a:solidFill>
                  <a:schemeClr val="tx2"/>
                </a:solidFill>
              </a:rPr>
              <a:t>срок обучения - 2 года 10 месяцев, вступительные испытания - тестирование; </a:t>
            </a:r>
            <a:endParaRPr lang="ru-RU" sz="105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Владимирский технологический колледж </a:t>
            </a:r>
            <a:r>
              <a:rPr lang="ru-RU" sz="105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29.02.10 Конструирование, моделирование и технология изготовления изделий легкой промышленности (по </a:t>
            </a:r>
            <a:r>
              <a:rPr lang="ru-RU" sz="105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отрослям</a:t>
            </a:r>
            <a:r>
              <a:rPr lang="ru-RU" sz="105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 проводится в виде творческого задания, в форме рисунка (эскиза фигуры человека в одежде).</a:t>
            </a:r>
          </a:p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Владимирский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Экономико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Технологический Колледж </a:t>
            </a:r>
            <a:r>
              <a:rPr lang="ru-RU" sz="105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29.01.07 Портной 1 год 10 мес.</a:t>
            </a:r>
            <a:r>
              <a:rPr lang="ru-RU" sz="105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50" b="1" i="1" dirty="0">
                <a:solidFill>
                  <a:schemeClr val="tx2"/>
                </a:solidFill>
              </a:rPr>
              <a:t> при зачислении </a:t>
            </a:r>
            <a:r>
              <a:rPr lang="ru-RU" sz="1050" dirty="0">
                <a:solidFill>
                  <a:schemeClr val="tx2"/>
                </a:solidFill>
              </a:rPr>
              <a:t>на обучение</a:t>
            </a:r>
            <a:r>
              <a:rPr lang="ru-RU" sz="1050" b="1" i="1" dirty="0">
                <a:solidFill>
                  <a:schemeClr val="tx2"/>
                </a:solidFill>
              </a:rPr>
              <a:t> </a:t>
            </a:r>
            <a:r>
              <a:rPr lang="ru-RU" sz="1050" i="1" dirty="0">
                <a:solidFill>
                  <a:schemeClr val="tx2"/>
                </a:solidFill>
              </a:rPr>
              <a:t>учитывается средний балл аттестата.</a:t>
            </a:r>
            <a:endParaRPr lang="ru-RU" sz="105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Владимирский индустриальный колледж </a:t>
            </a:r>
            <a:r>
              <a:rPr lang="ru-RU" sz="1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29.01.07 Портной</a:t>
            </a:r>
            <a:r>
              <a:rPr lang="ru-RU" sz="1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Институт текстильной индустрии и моды Ивановского государственного политехнического университета</a:t>
            </a: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cap="all" dirty="0">
                <a:solidFill>
                  <a:schemeClr val="tx2"/>
                </a:solidFill>
              </a:rPr>
              <a:t> </a:t>
            </a:r>
            <a:r>
              <a:rPr lang="ru-RU" sz="1200" i="1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КОНСТРУИРОВАНИЕ ИЗДЕЛИЙ ЛЕГКОЙ ПРОМЫШЛЕННОСТИ (29.03.05)</a:t>
            </a:r>
            <a:endParaRPr lang="ru-RU" sz="1200" i="1" cap="all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Промышленный дизайн одежды: вариант программы </a:t>
            </a:r>
            <a:r>
              <a:rPr lang="ru-RU" sz="1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ИТИМ ИВГПУ, очное обучение на базе 11 классов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sz="1100" b="1" dirty="0">
              <a:solidFill>
                <a:srgbClr val="0041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42852"/>
            <a:ext cx="2949550" cy="1518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6048" y="4492112"/>
            <a:ext cx="1866216" cy="2308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1026" name="Picture 2" descr="https://kluch.media/upload/iblock/fde/Kolledzh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500174"/>
            <a:ext cx="2835206" cy="116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ысший разум\Desktop\col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767" b="6790"/>
          <a:stretch/>
        </p:blipFill>
        <p:spPr bwMode="auto">
          <a:xfrm>
            <a:off x="4706048" y="2555257"/>
            <a:ext cx="2294752" cy="141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avatars.mds.yandex.net/get-altay/1696029/2a0000016efb03b65f5152a3e9abcd140a2f/XX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40" t="28772" r="10879" b="8572"/>
          <a:stretch/>
        </p:blipFill>
        <p:spPr bwMode="auto">
          <a:xfrm>
            <a:off x="6463862" y="3899338"/>
            <a:ext cx="2650056" cy="116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9911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8679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время реализации нашей программы свидетельства об обучении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более 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воспитанниц.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:\Работа 2018-19\фото мероприятий\Экскурсия Сударь\IMG_20181122_1445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866"/>
          <a:stretch/>
        </p:blipFill>
        <p:spPr bwMode="auto">
          <a:xfrm>
            <a:off x="3428992" y="1214422"/>
            <a:ext cx="2519002" cy="169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:\Фантазия. НПП\DSCN1555.jpg"/>
          <p:cNvPicPr>
            <a:picLocks noChangeAspect="1" noChangeArrowheads="1"/>
          </p:cNvPicPr>
          <p:nvPr/>
        </p:nvPicPr>
        <p:blipFill rotWithShape="1">
          <a:blip r:embed="rId3" cstate="print"/>
          <a:srcRect t="15769" b="11700"/>
          <a:stretch/>
        </p:blipFill>
        <p:spPr bwMode="auto">
          <a:xfrm>
            <a:off x="214283" y="1214422"/>
            <a:ext cx="2933401" cy="1692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5" name="Picture 3" descr="K:\Работа 14 - 15\22. Экскурсия в Сударь\DSCN38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19" t="38071" r="11200" b="2072"/>
          <a:stretch/>
        </p:blipFill>
        <p:spPr bwMode="auto">
          <a:xfrm>
            <a:off x="6215075" y="1214422"/>
            <a:ext cx="2566033" cy="169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:\Работа 16-17\13. Открытие швейного класса\IMG_8291.JPG"/>
          <p:cNvPicPr>
            <a:picLocks noChangeAspect="1" noChangeArrowheads="1"/>
          </p:cNvPicPr>
          <p:nvPr/>
        </p:nvPicPr>
        <p:blipFill rotWithShape="1">
          <a:blip r:embed="rId5" cstate="print"/>
          <a:srcRect l="15385" b="24237"/>
          <a:stretch/>
        </p:blipFill>
        <p:spPr bwMode="auto">
          <a:xfrm>
            <a:off x="214283" y="2928934"/>
            <a:ext cx="3136093" cy="1872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6" name="Picture 4" descr="K:\работа 2019-20\экзамен\IMG-7e535f7a2fcb386d76b2dd45063ad823-V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848" r="43848" b="13339"/>
          <a:stretch/>
        </p:blipFill>
        <p:spPr bwMode="auto">
          <a:xfrm>
            <a:off x="5929322" y="2928934"/>
            <a:ext cx="2466977" cy="187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K:\работа 2020-21\Фото\экзамен швеи\IMG_20210520_11094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731" t="28653" b="12180"/>
          <a:stretch/>
        </p:blipFill>
        <p:spPr bwMode="auto">
          <a:xfrm>
            <a:off x="3714744" y="2928934"/>
            <a:ext cx="1833556" cy="187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работа 2021-22\фото\фото Сударь\IMG_20220217_13502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91" t="42776" r="28125" b="27042"/>
          <a:stretch/>
        </p:blipFill>
        <p:spPr bwMode="auto">
          <a:xfrm>
            <a:off x="500034" y="4786322"/>
            <a:ext cx="4308916" cy="193432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DCIM\Camera\IMG_20151126_161817.jpg"/>
          <p:cNvPicPr>
            <a:picLocks noChangeAspect="1" noChangeArrowheads="1"/>
          </p:cNvPicPr>
          <p:nvPr/>
        </p:nvPicPr>
        <p:blipFill rotWithShape="1">
          <a:blip r:embed="rId9" cstate="print"/>
          <a:srcRect t="25236" r="7061" b="8067"/>
          <a:stretch/>
        </p:blipFill>
        <p:spPr bwMode="auto">
          <a:xfrm>
            <a:off x="5000628" y="4786322"/>
            <a:ext cx="3632144" cy="1954924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1511284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89555" y="2967335"/>
            <a:ext cx="92389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Спасибо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за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583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57620" y="1071546"/>
            <a:ext cx="4972056" cy="3071833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Глубокие экономические и социальные преобразования, происходящие в нашей стране 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выявили огромную потребность в воспитании молодого поколения, способного полноценно подготовиться к трудовой деятельности. 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034" y="4572008"/>
            <a:ext cx="8219256" cy="171451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время мы заметили, что отношение молодого поколения к труду в целом меняется с течением времени в негативную сторону… </a:t>
            </a:r>
          </a:p>
          <a:p>
            <a:endParaRPr lang="ru-RU" sz="2400" u="sng" dirty="0"/>
          </a:p>
          <a:p>
            <a:endParaRPr lang="ru-RU" dirty="0"/>
          </a:p>
        </p:txBody>
      </p:sp>
      <p:pic>
        <p:nvPicPr>
          <p:cNvPr id="1026" name="Picture 2" descr="Производ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71546"/>
            <a:ext cx="332918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avatars.mds.yandex.net/get-zen_doc/3614701/pub_5ef0c560c56ae648bf6e29c5_5ef21289a447b30a493e71d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3" y="2896357"/>
            <a:ext cx="6305112" cy="3550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4648" y="456548"/>
            <a:ext cx="83107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ведь именно участие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трудовой деятельности помогает школьнику определиться с выбором будущей профессии, а также реально увидеть связь между хорошим образованием и высокооплачиваемой работой. К тому же, занятость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обучения в школе помогает подросткам получить необходимый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опыт.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128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4876" y="214290"/>
            <a:ext cx="4192480" cy="6082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41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41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сожалению,  большинство старшеклассников испытывают серьезные затруднения в принятии решения о выборе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профессии.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поэтому ключевым моментом при написании программы «Азбука шитья»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организация работы по  профессиональному самоопределению и социализации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 А исходили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из следующих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соображений</a:t>
            </a:r>
            <a:r>
              <a:rPr lang="ru-RU" sz="2400" b="1" dirty="0" smtClean="0">
                <a:solidFill>
                  <a:srgbClr val="0041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41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avatars.mds.yandex.net/get-zen_doc/1542122/pub_5eedc38218b98971927c9451_5eedd362d17b0f466226543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736"/>
            <a:ext cx="4716735" cy="3576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392861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58018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всю свою работу мы организовываем,  исходя из того положения, что деятельность нашего учреждения, как и любого другого, строится на основе государственного и социального заказов. </a:t>
            </a:r>
          </a:p>
        </p:txBody>
      </p:sp>
      <p:pic>
        <p:nvPicPr>
          <p:cNvPr id="7170" name="Picture 2" descr="https://fra1.digitaloceanspaces.com/mockvanews/wp-content/uploads/2017/08/15014922/47216-338sta6xanorg8mcfun18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163530"/>
            <a:ext cx="5396160" cy="2774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300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216676"/>
            <a:ext cx="53578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мы учитываем 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наличие: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ВО «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Ковровский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транспортный колледж» в близлежащем городе, где возможно продолжить обучение по профессии,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множества частных швейных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в посёлке,</a:t>
            </a:r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мы имеем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ноголетний опыт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с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 «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Сударь».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3010952" cy="2260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357694"/>
            <a:ext cx="3048001" cy="225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5" name="Picture 3" descr="F:\работа 17-18\фото мероприятий\Экскурсия 28.11.17г\DSCN8941.JPG"/>
          <p:cNvPicPr>
            <a:picLocks noChangeAspect="1" noChangeArrowheads="1"/>
          </p:cNvPicPr>
          <p:nvPr/>
        </p:nvPicPr>
        <p:blipFill rotWithShape="1">
          <a:blip r:embed="rId4" cstate="print"/>
          <a:srcRect t="28682" r="15421"/>
          <a:stretch/>
        </p:blipFill>
        <p:spPr bwMode="auto">
          <a:xfrm>
            <a:off x="3428992" y="4572008"/>
            <a:ext cx="2880878" cy="2007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6" name="Picture 2" descr="F:\работа 17-18\фото мероприятий\Экскурсия 28.11.17г\DSCN8937.JPG"/>
          <p:cNvPicPr>
            <a:picLocks noChangeAspect="1" noChangeArrowheads="1"/>
          </p:cNvPicPr>
          <p:nvPr/>
        </p:nvPicPr>
        <p:blipFill>
          <a:blip r:embed="rId5" cstate="print"/>
          <a:srcRect l="4911" r="26785"/>
          <a:stretch>
            <a:fillRect/>
          </a:stretch>
        </p:blipFill>
        <p:spPr bwMode="auto">
          <a:xfrm>
            <a:off x="6500826" y="3857628"/>
            <a:ext cx="2374712" cy="2662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42852"/>
            <a:ext cx="319087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11817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8634" y="293978"/>
            <a:ext cx="76024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мы  провели мониторинг по изучению наиболее востребованных профессий в районе и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 пришли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выводу, что в нашем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всегда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потребность в кадрах данного профиля.</a:t>
            </a:r>
          </a:p>
        </p:txBody>
      </p:sp>
      <p:sp>
        <p:nvSpPr>
          <p:cNvPr id="3" name="AutoShape 2" descr="https://ivdt37.ru/wa-data/public/site/img/ar7y71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ivdt37.ru/wa-data/public/site/img/ar7y719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C:\Users\Высший разум\Desktop\ar7y7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461" y="2253446"/>
            <a:ext cx="6473278" cy="4315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9621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55721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поэтому с 2007 года в нашем учреждении реализуется программа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шитья»,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решает проблемы профессионального самоопределения  и социализации обучающихся.</a:t>
            </a:r>
          </a:p>
        </p:txBody>
      </p:sp>
      <p:pic>
        <p:nvPicPr>
          <p:cNvPr id="4" name="Picture 2" descr="C:\Users\USER\Desktop\рабочие фото13-14\Новая папка\Фото с телефона\DSC01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500306"/>
            <a:ext cx="6143636" cy="4199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5011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552844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Практическими основами профессиональной деятельности является: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машинных и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ручных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пошиву изделий ассортиментных групп из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материалов.</a:t>
            </a:r>
          </a:p>
          <a:p>
            <a:pPr lvl="0" algn="just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деталей и узлов швейных изделий на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универсальных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специальных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машинах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соединение деталей, сборка изделий.</a:t>
            </a:r>
          </a:p>
          <a:p>
            <a:pPr lvl="0" algn="just"/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Теоретическими основами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является: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ручных и машинных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изготовлении швейных изделий ассортиментных групп; методы и приемы их выполнения.</a:t>
            </a:r>
          </a:p>
          <a:p>
            <a:pPr lvl="0" algn="just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универсальных и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швейных машин для пошива изделий; правила их обслуживания.</a:t>
            </a:r>
          </a:p>
        </p:txBody>
      </p:sp>
      <p:pic>
        <p:nvPicPr>
          <p:cNvPr id="3" name="Picture 3" descr="F:\работа 17-18\фото мероприятий\на погроге профессии\IMG_20180424_165600.jpg"/>
          <p:cNvPicPr>
            <a:picLocks noChangeAspect="1" noChangeArrowheads="1"/>
          </p:cNvPicPr>
          <p:nvPr/>
        </p:nvPicPr>
        <p:blipFill>
          <a:blip r:embed="rId2" cstate="print"/>
          <a:srcRect l="29167" t="20833" r="9722" b="35417"/>
          <a:stretch>
            <a:fillRect/>
          </a:stretch>
        </p:blipFill>
        <p:spPr bwMode="auto">
          <a:xfrm>
            <a:off x="6215074" y="642918"/>
            <a:ext cx="261939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F:\Работа 16-17\13. Открытие швейного класса\IMG_8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214818"/>
            <a:ext cx="2750331" cy="183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74538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481</Words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Организация ранней профориентации обучающихся  в  Муниципальном учреждении дополнительного образования детей  «Дворец творчества детей и молодёжи» Ковровского района.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ранней профориентации обучающихся  в учреждении дополнительного образования</dc:title>
  <dc:creator>Natalia</dc:creator>
  <cp:lastModifiedBy>Пользователь Windows</cp:lastModifiedBy>
  <cp:revision>11</cp:revision>
  <dcterms:created xsi:type="dcterms:W3CDTF">2024-03-04T10:19:43Z</dcterms:created>
  <dcterms:modified xsi:type="dcterms:W3CDTF">2025-02-14T12:32:20Z</dcterms:modified>
</cp:coreProperties>
</file>