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CC9900"/>
    <a:srgbClr val="FF3300"/>
    <a:srgbClr val="F8411C"/>
    <a:srgbClr val="12203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336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783AD-1307-4955-952C-2AC386B09C5A}" type="datetimeFigureOut">
              <a:rPr lang="ru-RU" smtClean="0"/>
              <a:pPr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57ED-9387-4943-B84E-69B05542BD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photoinform.net/reportages/private/14-05-2008/pk1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6858000" cy="118762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+mn-lt"/>
                <a:cs typeface="Aharoni" pitchFamily="2" charset="-79"/>
              </a:rPr>
              <a:t>Меры пожарной безопасности </a:t>
            </a:r>
            <a:b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+mn-lt"/>
                <a:cs typeface="Aharoni" pitchFamily="2" charset="-79"/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+mn-lt"/>
                <a:cs typeface="Aharoni" pitchFamily="2" charset="-79"/>
              </a:rPr>
              <a:t>для домов с печным отоплением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latin typeface="+mn-lt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13956" r="93" b="2682"/>
          <a:stretch>
            <a:fillRect/>
          </a:stretch>
        </p:blipFill>
        <p:spPr bwMode="auto">
          <a:xfrm>
            <a:off x="0" y="971600"/>
            <a:ext cx="6858000" cy="81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1268760" y="8460432"/>
            <a:ext cx="5589240" cy="683568"/>
          </a:xfrm>
          <a:prstGeom prst="rect">
            <a:avLst/>
          </a:prstGeom>
          <a:solidFill>
            <a:srgbClr val="CC9900"/>
          </a:solidFill>
        </p:spPr>
        <p:txBody>
          <a:bodyPr anchor="ctr" anchorCtr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11960"/>
            <a:ext cx="6858000" cy="4248472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4400" b="1" dirty="0" smtClean="0"/>
              <a:t>Предупредить пожар в своей квартире (жилом доме) можно…</a:t>
            </a:r>
            <a:endParaRPr lang="ru-RU" sz="4400" dirty="0" smtClean="0"/>
          </a:p>
          <a:p>
            <a:pPr algn="ctr"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>
              <a:buNone/>
            </a:pPr>
            <a:r>
              <a:rPr lang="ru-RU" sz="4400" b="1" dirty="0" smtClean="0"/>
              <a:t>                      1. Вероятность возникновения пожара в жилом доме можно снизить с помощью несложного правила, обучить которому следует всех членов семьи, и детей, и взрослых, - осмотр квартиры перед уходом.  </a:t>
            </a:r>
            <a:br>
              <a:rPr lang="ru-RU" sz="4400" b="1" dirty="0" smtClean="0"/>
            </a:br>
            <a:r>
              <a:rPr lang="ru-RU" sz="4400" b="1" dirty="0" smtClean="0"/>
              <a:t>           2. С целью выявления источников зажигания, при осмотре следует убедиться, что все электрические приборы выключены из электрической сети, что электронагревательные приборы стоят на негорючих подставках, а их нагретые поверхности не соприкасаются с горючими материалами. </a:t>
            </a:r>
            <a:br>
              <a:rPr lang="ru-RU" sz="4400" b="1" dirty="0" smtClean="0"/>
            </a:br>
            <a:r>
              <a:rPr lang="ru-RU" sz="4400" b="1" dirty="0" smtClean="0"/>
              <a:t>          3. Убедитесь, что выключена газовая или электрическая плита. Погашены ли окурки, если есть курящие. Закройте окна и форточки, чтобы ветром окурки не были занесены с вышестоящих этажей.  </a:t>
            </a:r>
            <a:endParaRPr lang="ru-RU" sz="4400" dirty="0" smtClean="0"/>
          </a:p>
          <a:p>
            <a:pPr algn="ctr">
              <a:buNone/>
            </a:pPr>
            <a:r>
              <a:rPr lang="ru-RU" sz="4400" b="1" dirty="0" smtClean="0"/>
              <a:t>Осмотр помещения - обыденное дело, не отнимающего много времени. </a:t>
            </a:r>
            <a:endParaRPr lang="ru-RU" sz="4400" dirty="0" smtClean="0"/>
          </a:p>
          <a:p>
            <a:pPr algn="ctr">
              <a:buNone/>
            </a:pPr>
            <a:r>
              <a:rPr lang="ru-RU" sz="4400" b="1" dirty="0" smtClean="0"/>
              <a:t>Результат же этой привычки – безопасность вашего дома.          </a:t>
            </a:r>
            <a:endParaRPr lang="ru-RU" sz="4400" dirty="0" smtClean="0"/>
          </a:p>
          <a:p>
            <a:pPr>
              <a:buNone/>
            </a:pPr>
            <a:r>
              <a:rPr lang="ru-RU" sz="4400" b="1" dirty="0" smtClean="0"/>
              <a:t>                     4. Не применяйте открытый огонь при проверке утечки газа - это неминуемо вызовет взрыв. Лучше всего для этой цели использовать мыльный раствор. </a:t>
            </a:r>
            <a:endParaRPr lang="ru-RU" sz="4400" dirty="0" smtClean="0"/>
          </a:p>
          <a:p>
            <a:pPr>
              <a:buNone/>
            </a:pPr>
            <a:r>
              <a:rPr lang="ru-RU" sz="4400" b="1" dirty="0" smtClean="0"/>
              <a:t>Помните, что сушить белье над газовой плитой опасно оно может загореться.</a:t>
            </a:r>
            <a:br>
              <a:rPr lang="ru-RU" sz="4400" b="1" dirty="0" smtClean="0"/>
            </a:br>
            <a:r>
              <a:rPr lang="ru-RU" sz="4400" b="1" dirty="0" smtClean="0"/>
              <a:t>         5. Для защиты электросетей от короткого замыкания и перегрузок применяйте предохранители заводского изготовления.</a:t>
            </a:r>
            <a:br>
              <a:rPr lang="ru-RU" sz="4400" b="1" dirty="0" smtClean="0"/>
            </a:br>
            <a:r>
              <a:rPr lang="ru-RU" sz="4400" b="1" dirty="0" smtClean="0"/>
              <a:t>         6. Не оставляйте включенным телевизор без присмотра и на попечение малолетних детей.</a:t>
            </a:r>
            <a:endParaRPr lang="ru-RU" sz="4400" dirty="0" smtClean="0"/>
          </a:p>
          <a:p>
            <a:pPr>
              <a:buNone/>
            </a:pPr>
            <a:r>
              <a:rPr lang="ru-RU" sz="4400" b="1" dirty="0" smtClean="0"/>
              <a:t>                    7. Не оставляйте малолетних детей одних в квартире, прячьте спички в недоступные для них места. Любые игры детей с огнем должны немедленно пресекаться. </a:t>
            </a:r>
            <a:br>
              <a:rPr lang="ru-RU" sz="4400" b="1" dirty="0" smtClean="0"/>
            </a:br>
            <a:r>
              <a:rPr lang="ru-RU" sz="4400" b="1" dirty="0" smtClean="0"/>
              <a:t>        8. Избегайте курить в постели: именно по этой причине чаще всего происходят пожары и гибнут люди.</a:t>
            </a:r>
            <a:endParaRPr lang="ru-RU" sz="4400" dirty="0" smtClean="0"/>
          </a:p>
          <a:p>
            <a:pPr algn="ctr">
              <a:buNone/>
            </a:pPr>
            <a:r>
              <a:rPr lang="ru-RU" sz="4400" b="1" dirty="0" smtClean="0"/>
              <a:t> </a:t>
            </a:r>
            <a:endParaRPr lang="ru-RU" sz="4400" dirty="0" smtClean="0"/>
          </a:p>
          <a:p>
            <a:pPr algn="ctr">
              <a:buNone/>
            </a:pPr>
            <a:r>
              <a:rPr lang="ru-RU" sz="4400" b="1" dirty="0" smtClean="0"/>
              <a:t>При обнаружении пожара незамедлительно сообщите по телефону 01 или 101 или 112</a:t>
            </a:r>
          </a:p>
          <a:p>
            <a:pPr algn="ctr">
              <a:buNone/>
            </a:pPr>
            <a:r>
              <a:rPr lang="ru-RU" sz="4400" b="1" dirty="0" smtClean="0"/>
              <a:t> (для всех операторов сотовой связи) или диспетчеру ЕДДС по телефону – </a:t>
            </a:r>
            <a:endParaRPr lang="ru-RU" sz="4400" dirty="0" smtClean="0"/>
          </a:p>
          <a:p>
            <a:pPr algn="ctr">
              <a:buNone/>
            </a:pPr>
            <a:r>
              <a:rPr lang="ru-RU" sz="4400" b="1" dirty="0" smtClean="0"/>
              <a:t>2-34-21, адрес, место возникновения пожара, свою фамилию, имя, отчество.</a:t>
            </a:r>
            <a:endParaRPr lang="ru-RU" sz="4400" dirty="0" smtClean="0"/>
          </a:p>
          <a:p>
            <a:pPr algn="ctr">
              <a:buNone/>
            </a:pPr>
            <a:endParaRPr lang="ru-RU" dirty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9" name="i-main-pic" descr="Картинка 1 из 24851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" y="0"/>
            <a:ext cx="6858000" cy="4211960"/>
          </a:xfrm>
          <a:prstGeom prst="rect">
            <a:avLst/>
          </a:prstGeom>
          <a:noFill/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485775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68877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15</Words>
  <Application>Microsoft Office PowerPoint</Application>
  <PresentationFormat>Экран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Меры пожарной безопасности  для домов с печным отоплением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Меры пожарной безопасности  для домов с печным отоплением</dc:title>
  <dc:creator>Work</dc:creator>
  <cp:lastModifiedBy>Work</cp:lastModifiedBy>
  <cp:revision>9</cp:revision>
  <dcterms:created xsi:type="dcterms:W3CDTF">2017-10-31T09:19:32Z</dcterms:created>
  <dcterms:modified xsi:type="dcterms:W3CDTF">2017-11-01T05:38:20Z</dcterms:modified>
</cp:coreProperties>
</file>